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7" d="100"/>
          <a:sy n="67" d="100"/>
        </p:scale>
        <p:origin x="1906" y="37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73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42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0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6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8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3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3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58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435C9-73D1-4371-93E6-FB7201E92E4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C961C-22DD-4712-B8DC-C420A279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applications of FF</a:t>
            </a:r>
            <a:br>
              <a:rPr lang="en-US" dirty="0"/>
            </a:br>
            <a:r>
              <a:rPr lang="en-US" sz="3100" dirty="0"/>
              <a:t>(Learning different types of Digital Counters)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CS206</a:t>
            </a:r>
          </a:p>
          <a:p>
            <a:r>
              <a:rPr lang="en-US" sz="2000" dirty="0"/>
              <a:t>By: Dr. Anirban Sengupta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31"/>
    </mc:Choice>
    <mc:Fallback xmlns="">
      <p:transition spd="slow" advTm="87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Up-Counter</a:t>
            </a:r>
          </a:p>
        </p:txBody>
      </p:sp>
      <p:pic>
        <p:nvPicPr>
          <p:cNvPr id="8198" name="Picture 6" descr="3 bit binary coun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" t="8925" r="3329"/>
          <a:stretch/>
        </p:blipFill>
        <p:spPr bwMode="auto">
          <a:xfrm>
            <a:off x="1657884" y="1676400"/>
            <a:ext cx="5682953" cy="416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can we design a 3 bit Gray to binary code converter using 4:1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2" r="45517"/>
          <a:stretch/>
        </p:blipFill>
        <p:spPr bwMode="auto">
          <a:xfrm>
            <a:off x="7620000" y="4300538"/>
            <a:ext cx="887413" cy="15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48600" y="4038600"/>
            <a:ext cx="762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Q2 Q1 Q0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76"/>
    </mc:Choice>
    <mc:Fallback xmlns="">
      <p:transition spd="slow" advTm="46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Down-Counter</a:t>
            </a:r>
          </a:p>
        </p:txBody>
      </p:sp>
      <p:pic>
        <p:nvPicPr>
          <p:cNvPr id="9218" name="Picture 2" descr="Digital System Tutorial: 3-bit Synchronous down counter with JK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67000"/>
            <a:ext cx="4343400" cy="210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33"/>
    </mc:Choice>
    <mc:Fallback xmlns="">
      <p:transition spd="slow" advTm="104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Up/Down-Counter</a:t>
            </a:r>
          </a:p>
        </p:txBody>
      </p:sp>
      <p:pic>
        <p:nvPicPr>
          <p:cNvPr id="10242" name="Picture 2" descr="Logic Diagram Of 3 Bit Synchronous Counter - Dat Wiring Diagram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t="23606" r="4453"/>
          <a:stretch/>
        </p:blipFill>
        <p:spPr bwMode="auto">
          <a:xfrm>
            <a:off x="457200" y="2057400"/>
            <a:ext cx="499429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olved: Design a three-bit up/down counter using T flip-flops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0"/>
          <a:stretch/>
        </p:blipFill>
        <p:spPr bwMode="auto">
          <a:xfrm>
            <a:off x="5638800" y="1219200"/>
            <a:ext cx="32385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7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48"/>
    </mc:Choice>
    <mc:Fallback xmlns="">
      <p:transition spd="slow" advTm="188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Synchronous and Asynchronous Counters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668559"/>
              </p:ext>
            </p:extLst>
          </p:nvPr>
        </p:nvGraphicFramePr>
        <p:xfrm>
          <a:off x="1447800" y="1752600"/>
          <a:ext cx="6096000" cy="452596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60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cap="all" dirty="0">
                          <a:solidFill>
                            <a:srgbClr val="000000"/>
                          </a:solidFill>
                          <a:effectLst/>
                        </a:rPr>
                        <a:t>S.NO</a:t>
                      </a:r>
                    </a:p>
                  </a:txBody>
                  <a:tcPr marL="37022" marR="37022" marT="37022" marB="370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cap="all" dirty="0">
                          <a:solidFill>
                            <a:srgbClr val="000000"/>
                          </a:solidFill>
                          <a:effectLst/>
                        </a:rPr>
                        <a:t>SYNCHRONOUS COUNTER</a:t>
                      </a:r>
                    </a:p>
                  </a:txBody>
                  <a:tcPr marL="37022" marR="37022" marT="37022" marB="370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cap="all" dirty="0">
                          <a:solidFill>
                            <a:srgbClr val="000000"/>
                          </a:solidFill>
                          <a:effectLst/>
                        </a:rPr>
                        <a:t>ASYNCHRONOUS COUNTER</a:t>
                      </a:r>
                    </a:p>
                  </a:txBody>
                  <a:tcPr marL="37022" marR="37022" marT="37022" marB="370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 dirty="0">
                          <a:effectLst/>
                        </a:rPr>
                        <a:t>1.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In synchronous counter, all flip flops are triggered with same clock simultaneously.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In asynchronous counter, different flip flops are triggered with different clock, not simultaneously.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6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2.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Synchronous Counter is faster than asynchronous counter in operation.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Asynchronous Counter is slower than synchronous counter in operation.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3.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Synchronous Counter does not produce any decoding errors.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Asynchronous Counter produces decoding error.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6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4.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Synchronous Counter is also called Parallel Counter.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Asynchronous Counter is also called Serial Counter.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4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5.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Synchronous Counter designing as well implementation are complex due to increasing the number of states.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Asynchronous Counter designing as well as implementation is very easy.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790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6.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Synchronous Counter will operate in any desired count sequence.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Asynchronous Counter will operate only in fixed count sequence (UP/DOWN).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90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>
                          <a:effectLst/>
                        </a:rPr>
                        <a:t>7.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 dirty="0">
                          <a:effectLst/>
                        </a:rPr>
                        <a:t>Synchronous Counter examples are: </a:t>
                      </a:r>
                      <a:r>
                        <a:rPr lang="en-US" sz="900" b="0" u="none" strike="noStrike" dirty="0">
                          <a:solidFill>
                            <a:srgbClr val="EC4E20"/>
                          </a:solidFill>
                          <a:effectLst/>
                        </a:rPr>
                        <a:t>Ring counter</a:t>
                      </a:r>
                      <a:r>
                        <a:rPr lang="en-US" sz="900" b="0" dirty="0">
                          <a:effectLst/>
                        </a:rPr>
                        <a:t>, </a:t>
                      </a:r>
                      <a:r>
                        <a:rPr lang="en-US" sz="900" b="0" u="none" strike="noStrike" dirty="0">
                          <a:solidFill>
                            <a:srgbClr val="EC4E20"/>
                          </a:solidFill>
                          <a:effectLst/>
                        </a:rPr>
                        <a:t>Johnson counter</a:t>
                      </a:r>
                      <a:r>
                        <a:rPr lang="en-US" sz="900" b="0" dirty="0">
                          <a:effectLst/>
                        </a:rPr>
                        <a:t>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0" dirty="0">
                          <a:effectLst/>
                        </a:rPr>
                        <a:t>Asynchronous Counter examples are: </a:t>
                      </a:r>
                      <a:r>
                        <a:rPr lang="en-US" sz="900" b="0" u="none" strike="noStrike" dirty="0">
                          <a:solidFill>
                            <a:srgbClr val="EC4E20"/>
                          </a:solidFill>
                          <a:effectLst/>
                        </a:rPr>
                        <a:t>Ripple</a:t>
                      </a:r>
                      <a:r>
                        <a:rPr lang="en-US" sz="900" b="0" dirty="0">
                          <a:effectLst/>
                        </a:rPr>
                        <a:t> UP counter, Ripple DOWN counter.</a:t>
                      </a:r>
                    </a:p>
                  </a:txBody>
                  <a:tcPr marL="64789" marR="64789" marT="32394" marB="323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61"/>
    </mc:Choice>
    <mc:Fallback xmlns="">
      <p:transition spd="slow" advTm="164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Up-Counter</a:t>
            </a:r>
          </a:p>
        </p:txBody>
      </p:sp>
      <p:pic>
        <p:nvPicPr>
          <p:cNvPr id="1028" name="Picture 4" descr="https://sub.allaboutcircuits.com/images/043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53816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61"/>
    </mc:Choice>
    <mc:Fallback xmlns="">
      <p:transition spd="slow" advTm="103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Up-Counter</a:t>
            </a:r>
          </a:p>
        </p:txBody>
      </p:sp>
      <p:pic>
        <p:nvPicPr>
          <p:cNvPr id="1026" name="Picture 2" descr="Asynchronous Counters | Sequential Circuits | Electronics Textboo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 bwMode="auto">
          <a:xfrm>
            <a:off x="1219200" y="2315910"/>
            <a:ext cx="6324600" cy="25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64"/>
    </mc:Choice>
    <mc:Fallback xmlns="">
      <p:transition spd="slow" advTm="55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Up-Counter</a:t>
            </a:r>
          </a:p>
        </p:txBody>
      </p:sp>
      <p:pic>
        <p:nvPicPr>
          <p:cNvPr id="2050" name="Picture 2" descr="https://sub.allaboutcircuits.com/images/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6477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49"/>
    </mc:Choice>
    <mc:Fallback xmlns="">
      <p:transition spd="slow" advTm="197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Up-Counter</a:t>
            </a:r>
          </a:p>
        </p:txBody>
      </p:sp>
      <p:pic>
        <p:nvPicPr>
          <p:cNvPr id="4098" name="Picture 2" descr="https://sub.allaboutcircuits.com/images/140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28800"/>
            <a:ext cx="10668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85"/>
    </mc:Choice>
    <mc:Fallback xmlns="">
      <p:transition spd="slow" advTm="79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Down-Counter</a:t>
            </a:r>
          </a:p>
        </p:txBody>
      </p:sp>
      <p:pic>
        <p:nvPicPr>
          <p:cNvPr id="5122" name="Picture 2" descr="Asynchronous Down Counters Tutorial &amp; Circuits - Sequential Logic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535305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91"/>
    </mc:Choice>
    <mc:Fallback xmlns="">
      <p:transition spd="slow" advTm="142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Down-Counter</a:t>
            </a:r>
          </a:p>
        </p:txBody>
      </p:sp>
      <p:pic>
        <p:nvPicPr>
          <p:cNvPr id="6146" name="Picture 2" descr="Asynchronous Counters | Sequential Circuits | Electronics Text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49815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90"/>
    </mc:Choice>
    <mc:Fallback xmlns="">
      <p:transition spd="slow" advTm="94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Up/Down-Counter</a:t>
            </a:r>
          </a:p>
        </p:txBody>
      </p:sp>
      <p:pic>
        <p:nvPicPr>
          <p:cNvPr id="7170" name="Picture 2" descr="Asynchronous Coun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90800"/>
            <a:ext cx="54578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4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467"/>
    </mc:Choice>
    <mc:Fallback xmlns="">
      <p:transition spd="slow" advTm="244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228</Words>
  <Application>Microsoft Office PowerPoint</Application>
  <PresentationFormat>On-screen Show (4:3)</PresentationFormat>
  <Paragraphs>39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More applications of FF (Learning different types of Digital Counters)</vt:lpstr>
      <vt:lpstr>Synchronous and Asynchronous Counters</vt:lpstr>
      <vt:lpstr>Asynchronous Up-Counter</vt:lpstr>
      <vt:lpstr>Asynchronous Up-Counter</vt:lpstr>
      <vt:lpstr>Asynchronous Up-Counter</vt:lpstr>
      <vt:lpstr>Asynchronous Up-Counter</vt:lpstr>
      <vt:lpstr>Asynchronous Down-Counter</vt:lpstr>
      <vt:lpstr>Asynchronous Down-Counter</vt:lpstr>
      <vt:lpstr>Asynchronous Up/Down-Counter</vt:lpstr>
      <vt:lpstr>Synchronous Up-Counter</vt:lpstr>
      <vt:lpstr>Synchronous Down-Counter</vt:lpstr>
      <vt:lpstr>Synchronous Up/Down-Counter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IIT CSE AS</dc:creator>
  <cp:lastModifiedBy>Rahul Chaurasia</cp:lastModifiedBy>
  <cp:revision>11</cp:revision>
  <dcterms:created xsi:type="dcterms:W3CDTF">2020-04-07T01:44:11Z</dcterms:created>
  <dcterms:modified xsi:type="dcterms:W3CDTF">2022-03-10T04:44:34Z</dcterms:modified>
</cp:coreProperties>
</file>